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eb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65035" y="1374423"/>
            <a:ext cx="8915399" cy="1639711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Estiramiento x Biomecánica</a:t>
            </a:r>
            <a:br>
              <a:rPr lang="es-AR" dirty="0" smtClean="0"/>
            </a:b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3646311"/>
            <a:ext cx="8915399" cy="2257351"/>
          </a:xfrm>
        </p:spPr>
        <p:txBody>
          <a:bodyPr>
            <a:normAutofit/>
          </a:bodyPr>
          <a:lstStyle/>
          <a:p>
            <a:r>
              <a:rPr lang="es-AR" dirty="0" smtClean="0"/>
              <a:t>  Sistema de trabajo que desarrolla la Conciencia Corporal y la fuerza de</a:t>
            </a:r>
          </a:p>
          <a:p>
            <a:r>
              <a:rPr lang="es-AR" dirty="0" smtClean="0"/>
              <a:t> Sostén a través del estiramiento consciente de la musculatura, desde su </a:t>
            </a:r>
          </a:p>
          <a:p>
            <a:r>
              <a:rPr lang="es-AR" dirty="0" smtClean="0"/>
              <a:t>origen a su inserción con la adecuada mecánica de movimiento de cada </a:t>
            </a:r>
          </a:p>
          <a:p>
            <a:r>
              <a:rPr lang="es-AR" dirty="0" smtClean="0"/>
              <a:t>articulación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009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Aductores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225" y="2133600"/>
            <a:ext cx="5667375" cy="3778250"/>
          </a:xfrm>
        </p:spPr>
      </p:pic>
    </p:spTree>
    <p:extLst>
      <p:ext uri="{BB962C8B-B14F-4D97-AF65-F5344CB8AC3E}">
        <p14:creationId xmlns:p14="http://schemas.microsoft.com/office/powerpoint/2010/main" val="2996504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Cuádriceps Recto femoral</a:t>
            </a:r>
            <a:br>
              <a:rPr lang="es-AR" dirty="0" smtClean="0"/>
            </a:br>
            <a:r>
              <a:rPr lang="es-AR" dirty="0" smtClean="0"/>
              <a:t> Vasto interno y externo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225" y="2133600"/>
            <a:ext cx="5667375" cy="3778250"/>
          </a:xfrm>
        </p:spPr>
      </p:pic>
    </p:spTree>
    <p:extLst>
      <p:ext uri="{BB962C8B-B14F-4D97-AF65-F5344CB8AC3E}">
        <p14:creationId xmlns:p14="http://schemas.microsoft.com/office/powerpoint/2010/main" val="3871903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Cuadrado lumbar y psoas ilíaco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894" y="2133600"/>
            <a:ext cx="5762037" cy="3778250"/>
          </a:xfrm>
        </p:spPr>
      </p:pic>
    </p:spTree>
    <p:extLst>
      <p:ext uri="{BB962C8B-B14F-4D97-AF65-F5344CB8AC3E}">
        <p14:creationId xmlns:p14="http://schemas.microsoft.com/office/powerpoint/2010/main" val="639661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Dorsal ancho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308" y="2133600"/>
            <a:ext cx="3431210" cy="3778250"/>
          </a:xfrm>
        </p:spPr>
      </p:pic>
    </p:spTree>
    <p:extLst>
      <p:ext uri="{BB962C8B-B14F-4D97-AF65-F5344CB8AC3E}">
        <p14:creationId xmlns:p14="http://schemas.microsoft.com/office/powerpoint/2010/main" val="3322201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/>
          </a:bodyPr>
          <a:lstStyle/>
          <a:p>
            <a:r>
              <a:rPr lang="es-AR" dirty="0" smtClean="0"/>
              <a:t>A rasgos generales estos son los músculos que se trabajaran en la clase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427111"/>
            <a:ext cx="8857721" cy="3777622"/>
          </a:xfrm>
        </p:spPr>
        <p:txBody>
          <a:bodyPr/>
          <a:lstStyle/>
          <a:p>
            <a:r>
              <a:rPr lang="es-AR" dirty="0" smtClean="0"/>
              <a:t>La Clase tiene tres instancias</a:t>
            </a:r>
          </a:p>
          <a:p>
            <a:endParaRPr lang="es-AR" dirty="0" smtClean="0"/>
          </a:p>
          <a:p>
            <a:r>
              <a:rPr lang="es-AR" dirty="0" smtClean="0"/>
              <a:t>1 Ejercicios de estiramiento trabajando la musculatura indicada anteriormente, que luego aplicaremos en los ejercicios de técnica de danza</a:t>
            </a:r>
          </a:p>
          <a:p>
            <a:r>
              <a:rPr lang="es-AR" dirty="0" smtClean="0"/>
              <a:t>Ejercicios de técnica en barra y diagonal haciendo el uso consciente </a:t>
            </a:r>
            <a:r>
              <a:rPr lang="es-AR" dirty="0" smtClean="0"/>
              <a:t>de</a:t>
            </a:r>
          </a:p>
          <a:p>
            <a:pPr marL="0" indent="0">
              <a:buNone/>
            </a:pPr>
            <a:r>
              <a:rPr lang="es-AR" dirty="0"/>
              <a:t> </a:t>
            </a:r>
            <a:r>
              <a:rPr lang="es-AR" dirty="0" smtClean="0"/>
              <a:t>    </a:t>
            </a:r>
            <a:r>
              <a:rPr lang="es-AR" dirty="0" smtClean="0"/>
              <a:t> </a:t>
            </a:r>
            <a:r>
              <a:rPr lang="es-AR" dirty="0" smtClean="0"/>
              <a:t>la musculatura </a:t>
            </a:r>
            <a:r>
              <a:rPr lang="es-AR" dirty="0" smtClean="0"/>
              <a:t>trabajada.</a:t>
            </a:r>
          </a:p>
          <a:p>
            <a:pPr marL="0" indent="0">
              <a:buNone/>
            </a:pPr>
            <a:r>
              <a:rPr lang="es-AR" dirty="0" smtClean="0"/>
              <a:t>     Breve Coreografía</a:t>
            </a: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55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Mestro</a:t>
            </a:r>
            <a:r>
              <a:rPr lang="es-AR" dirty="0" smtClean="0"/>
              <a:t> Alfredo </a:t>
            </a:r>
            <a:r>
              <a:rPr lang="es-AR" dirty="0" err="1" smtClean="0"/>
              <a:t>Gurkel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Creador de este método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Bailarín Clásico. Profesor Nacional de Danza(1946) Especializó su técnica en Brasil, Francia y Alemania. Ex Director del Ballet Provincial de Tucumán, del Ballet del Teatro argentino de La Plata y de la Escuela Nacional de Danzas. Desarrolla esta técnica de trabajo sosteniendo que la elongación corporal es una ciencia futura inteligente que enriquece al ser humano a través de un conocimiento anatómico biomecánico aportando una mejora mental y física, dando placer a nuestros músculos, tendones y articulaciones y por lo tanto a toda corporeidad posible de nuestro cuerpo. El sostenía que con el estiramiento no existen cuerpos duros o rígidos y es aplicable a toda persona cualquiera sea su estado físico, edad o profesión. Aplicar este método de trabajo para el conocimiento y desarrollo de la fuerza de sostén en bailarinas/es ha sido  revolucionario por la calidad y rendimiento que se logra en la ejecución de los  movimientos en cualquiera de las disciplinas de danza que se aborde.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03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Silvia </a:t>
            </a:r>
            <a:r>
              <a:rPr lang="es-AR" dirty="0" err="1" smtClean="0"/>
              <a:t>Briem</a:t>
            </a:r>
            <a:r>
              <a:rPr lang="es-AR" dirty="0" smtClean="0"/>
              <a:t> </a:t>
            </a:r>
            <a:r>
              <a:rPr lang="es-AR" dirty="0" err="1" smtClean="0"/>
              <a:t>Stamm</a:t>
            </a: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>Bailarina Coreógrafa Docente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Prof. Nacional de Ed. Física. </a:t>
            </a:r>
            <a:r>
              <a:rPr lang="es-AR" dirty="0" err="1" smtClean="0"/>
              <a:t>Lic</a:t>
            </a:r>
            <a:r>
              <a:rPr lang="es-AR" dirty="0" smtClean="0"/>
              <a:t> en Artes Escénicas(Danza) UNSAM</a:t>
            </a:r>
          </a:p>
          <a:p>
            <a:pPr marL="0" indent="0">
              <a:buNone/>
            </a:pPr>
            <a:r>
              <a:rPr lang="es-AR" dirty="0" smtClean="0"/>
              <a:t>Comienzo mi carrera de Bailarina en el Ballet Folklórico Argentino de Miguel </a:t>
            </a:r>
            <a:r>
              <a:rPr lang="es-AR" dirty="0"/>
              <a:t>Á</a:t>
            </a:r>
            <a:r>
              <a:rPr lang="es-AR" dirty="0" smtClean="0"/>
              <a:t>ngel Saravia. Formada en Jazz con Noemí Coelho y Rodolfo Olguín </a:t>
            </a:r>
            <a:r>
              <a:rPr lang="es-AR" dirty="0"/>
              <a:t>P</a:t>
            </a:r>
            <a:r>
              <a:rPr lang="es-AR" dirty="0" smtClean="0"/>
              <a:t>rofundizo mis conocimientos en Brasil, Francia Y EE UU, trascendiendo mas tarde como coreógrafa y bailarina de jazz, formadora de futuros bailarines/as.</a:t>
            </a:r>
          </a:p>
          <a:p>
            <a:pPr marL="0" indent="0">
              <a:buNone/>
            </a:pPr>
            <a:r>
              <a:rPr lang="es-AR" dirty="0" smtClean="0"/>
              <a:t>Hacia el año 1990 comienzo a tomar mis clases de estiramiento con el Maestro Alfredo </a:t>
            </a:r>
            <a:r>
              <a:rPr lang="es-AR" dirty="0" err="1" smtClean="0"/>
              <a:t>Gurkel</a:t>
            </a:r>
            <a:r>
              <a:rPr lang="es-AR" dirty="0" smtClean="0"/>
              <a:t>  por mas de 25 años. Creo firmemente que el conocimiento brindado por él, permitió que desarrollara mi conciencia corporal en un principio y  luego mantener el entrenamiento corporal que había adquirido en otras </a:t>
            </a:r>
            <a:r>
              <a:rPr lang="es-AR" dirty="0" smtClean="0"/>
              <a:t>áreas. </a:t>
            </a:r>
            <a:r>
              <a:rPr lang="es-AR" dirty="0" smtClean="0"/>
              <a:t>Hoy este método no solo lo aplico a la enseñanza de la danza sino también a las personas con dolencias físicas particularmente de la columna, que la medicina aún no ha podido resolver o al menos prevenir.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92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2833465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En el estiramiento x biomecánica el concepto de acción y reacción esta presente en cada movimiento. Se empuja en una dirección para estirar el músculo en el punto opuesto.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725" y="3457575"/>
            <a:ext cx="2733675" cy="2581275"/>
          </a:xfrm>
        </p:spPr>
      </p:pic>
    </p:spTree>
    <p:extLst>
      <p:ext uri="{BB962C8B-B14F-4D97-AF65-F5344CB8AC3E}">
        <p14:creationId xmlns:p14="http://schemas.microsoft.com/office/powerpoint/2010/main" val="394977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2593224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Ejemplo esta bailarina. </a:t>
            </a:r>
            <a:br>
              <a:rPr lang="es-AR" dirty="0" smtClean="0"/>
            </a:br>
            <a:r>
              <a:rPr lang="es-AR" dirty="0" smtClean="0"/>
              <a:t>Hace fuerza en dirección al piso para extender la otra  pierna en la dirección opuesta. Su elevación es consecuencia de la primer acción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454" y="3692347"/>
            <a:ext cx="1847850" cy="2466975"/>
          </a:xfrm>
        </p:spPr>
      </p:pic>
    </p:spTree>
    <p:extLst>
      <p:ext uri="{BB962C8B-B14F-4D97-AF65-F5344CB8AC3E}">
        <p14:creationId xmlns:p14="http://schemas.microsoft.com/office/powerpoint/2010/main" val="133923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746556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De esta forma desarrollaremos los ejercicios     de la clase.  Empujando y Extendiendo</a:t>
            </a:r>
            <a:br>
              <a:rPr lang="es-AR" dirty="0" smtClean="0"/>
            </a:br>
            <a:r>
              <a:rPr lang="es-AR" dirty="0" smtClean="0"/>
              <a:t>. De lo simple a lo complejo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370666"/>
            <a:ext cx="8915400" cy="3540555"/>
          </a:xfrm>
        </p:spPr>
        <p:txBody>
          <a:bodyPr/>
          <a:lstStyle/>
          <a:p>
            <a:r>
              <a:rPr lang="es-AR" dirty="0" smtClean="0"/>
              <a:t>TENER SIEMPRE PRESENTE:</a:t>
            </a:r>
          </a:p>
          <a:p>
            <a:endParaRPr lang="es-AR" dirty="0" smtClean="0"/>
          </a:p>
          <a:p>
            <a:r>
              <a:rPr lang="es-AR" dirty="0" smtClean="0"/>
              <a:t>“El sistema Nervioso es quien imparte las órdenes para la realización de los movimientos. Sus terminaciones nerviosas llegan a las fascias de nuestros músculos y son ellos los que movilizan a nuestro esqueleto( además de proteger nuestros órganos). Toda nueva información primero la procesa nuestro cerebro y lleva un tiempo en trasladarla al resto del cuerpo y reprogramar el uso adecuado del mismo”</a:t>
            </a:r>
          </a:p>
          <a:p>
            <a:r>
              <a:rPr lang="es-AR" dirty="0" smtClean="0"/>
              <a:t>Por eso es muy importante conocer nuestra estructura ósea y la acción muscular implícita en cada flexión, extensión o rotación articular.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35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Fascia plantar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395" y="2133600"/>
            <a:ext cx="5783035" cy="3778250"/>
          </a:xfrm>
        </p:spPr>
      </p:pic>
    </p:spTree>
    <p:extLst>
      <p:ext uri="{BB962C8B-B14F-4D97-AF65-F5344CB8AC3E}">
        <p14:creationId xmlns:p14="http://schemas.microsoft.com/office/powerpoint/2010/main" val="1508392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Tendón de Aquiles-Gemelos y Sóleo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788" y="2133600"/>
            <a:ext cx="3778250" cy="3778250"/>
          </a:xfrm>
        </p:spPr>
      </p:pic>
    </p:spTree>
    <p:extLst>
      <p:ext uri="{BB962C8B-B14F-4D97-AF65-F5344CB8AC3E}">
        <p14:creationId xmlns:p14="http://schemas.microsoft.com/office/powerpoint/2010/main" val="1300817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Isquiotibiales</a:t>
            </a:r>
            <a:r>
              <a:rPr lang="es-AR" dirty="0" smtClean="0"/>
              <a:t>: Semitendinoso Semimembranoso Bíceps Femoral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364" y="2133600"/>
            <a:ext cx="7125097" cy="3778250"/>
          </a:xfrm>
        </p:spPr>
      </p:pic>
    </p:spTree>
    <p:extLst>
      <p:ext uri="{BB962C8B-B14F-4D97-AF65-F5344CB8AC3E}">
        <p14:creationId xmlns:p14="http://schemas.microsoft.com/office/powerpoint/2010/main" val="336684460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118</TotalTime>
  <Words>600</Words>
  <Application>Microsoft Office PowerPoint</Application>
  <PresentationFormat>Panorámica</PresentationFormat>
  <Paragraphs>33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Espiral</vt:lpstr>
      <vt:lpstr>Estiramiento x Biomecánica </vt:lpstr>
      <vt:lpstr>Mestro Alfredo Gurkel Creador de este método</vt:lpstr>
      <vt:lpstr>Silvia Briem Stamm Bailarina Coreógrafa Docente</vt:lpstr>
      <vt:lpstr>En el estiramiento x biomecánica el concepto de acción y reacción esta presente en cada movimiento. Se empuja en una dirección para estirar el músculo en el punto opuesto.</vt:lpstr>
      <vt:lpstr>Ejemplo esta bailarina.  Hace fuerza en dirección al piso para extender la otra  pierna en la dirección opuesta. Su elevación es consecuencia de la primer acción</vt:lpstr>
      <vt:lpstr>De esta forma desarrollaremos los ejercicios     de la clase.  Empujando y Extendiendo . De lo simple a lo complejo</vt:lpstr>
      <vt:lpstr>Fascia plantar</vt:lpstr>
      <vt:lpstr>Tendón de Aquiles-Gemelos y Sóleo</vt:lpstr>
      <vt:lpstr>Isquiotibiales: Semitendinoso Semimembranoso Bíceps Femoral</vt:lpstr>
      <vt:lpstr>Aductores</vt:lpstr>
      <vt:lpstr>Cuádriceps Recto femoral  Vasto interno y externo</vt:lpstr>
      <vt:lpstr>Cuadrado lumbar y psoas ilíaco</vt:lpstr>
      <vt:lpstr>Dorsal ancho</vt:lpstr>
      <vt:lpstr>A rasgos generales estos son los músculos que se trabajaran en la clase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Estiramiento x Biomecánica</dc:title>
  <dc:creator>Usuario</dc:creator>
  <cp:lastModifiedBy>Usuario</cp:lastModifiedBy>
  <cp:revision>13</cp:revision>
  <dcterms:created xsi:type="dcterms:W3CDTF">2022-05-10T22:47:15Z</dcterms:created>
  <dcterms:modified xsi:type="dcterms:W3CDTF">2022-09-06T15:17:23Z</dcterms:modified>
</cp:coreProperties>
</file>